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E7CE84"/>
    <a:srgbClr val="42EFF7"/>
    <a:srgbClr val="5656FA"/>
    <a:srgbClr val="5252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F66E-1348-4A87-9C4B-A0CBC592A9F5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5C6A2-4261-4D0A-8021-E592C90E7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4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5C6A2-4261-4D0A-8021-E592C90E744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27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592" y="1881188"/>
            <a:ext cx="11052115" cy="1547812"/>
          </a:xfrm>
        </p:spPr>
        <p:txBody>
          <a:bodyPr anchor="t">
            <a:normAutofit/>
          </a:bodyPr>
          <a:lstStyle>
            <a:lvl1pPr algn="l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734" y="3429000"/>
            <a:ext cx="11046973" cy="1536146"/>
          </a:xfrm>
        </p:spPr>
        <p:txBody>
          <a:bodyPr anchor="b"/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77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85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38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21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734" y="1881188"/>
            <a:ext cx="11040533" cy="1547813"/>
          </a:xfrm>
        </p:spPr>
        <p:txBody>
          <a:bodyPr anchor="t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0592" y="3429001"/>
            <a:ext cx="11045675" cy="1536914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55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53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80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79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93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72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88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5734" y="152401"/>
            <a:ext cx="11040533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734" y="765175"/>
            <a:ext cx="11040533" cy="5327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05E84E2-520E-4960-A7A8-A9A83D5323E5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9417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571501" y="620713"/>
            <a:ext cx="1104476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571501" y="6308725"/>
            <a:ext cx="11044767" cy="0"/>
          </a:xfrm>
          <a:prstGeom prst="line">
            <a:avLst/>
          </a:prstGeom>
          <a:ln w="25400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64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9pPr>
    </p:titleStyle>
    <p:bodyStyle>
      <a:lvl1pPr marL="171450" indent="-171450" algn="l" defTabSz="685800" rtl="0" eaLnBrk="1" fontAlgn="base" hangingPunct="1">
        <a:lnSpc>
          <a:spcPct val="14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kumimoji="1" sz="2100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514350" indent="-171450" algn="l" defTabSz="685800" rtl="0" eaLnBrk="1" fontAlgn="base" hangingPunct="1">
        <a:lnSpc>
          <a:spcPct val="14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857250" indent="-171450" algn="l" defTabSz="685800" rtl="0" eaLnBrk="1" fontAlgn="base" hangingPunct="1">
        <a:lnSpc>
          <a:spcPct val="14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500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200150" indent="-171450" algn="l" defTabSz="685800" rtl="0" eaLnBrk="1" fontAlgn="base" hangingPunct="1">
        <a:lnSpc>
          <a:spcPct val="14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543050" indent="-171450" algn="l" defTabSz="685800" rtl="0" eaLnBrk="1" fontAlgn="base" hangingPunct="1">
        <a:lnSpc>
          <a:spcPct val="14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タイトル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ティラノビルダーのダウンロード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F692EF-B479-B521-B162-18DCA849F138}"/>
              </a:ext>
            </a:extLst>
          </p:cNvPr>
          <p:cNvSpPr txBox="1"/>
          <p:nvPr/>
        </p:nvSpPr>
        <p:spPr>
          <a:xfrm>
            <a:off x="732099" y="1175361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https://b.tyrano.jp/download/builder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95D2BE1-CB67-5DB2-A892-65BF9E9D8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99" y="1544693"/>
            <a:ext cx="5812505" cy="4404167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6011BC-5B86-EA9D-FD06-B4B6AA6B3333}"/>
              </a:ext>
            </a:extLst>
          </p:cNvPr>
          <p:cNvSpPr txBox="1"/>
          <p:nvPr/>
        </p:nvSpPr>
        <p:spPr>
          <a:xfrm>
            <a:off x="732099" y="724474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ティラノビルダーをダウンロード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8F9D455D-023E-B614-CFFA-F47235398EDC}"/>
              </a:ext>
            </a:extLst>
          </p:cNvPr>
          <p:cNvSpPr/>
          <p:nvPr/>
        </p:nvSpPr>
        <p:spPr>
          <a:xfrm>
            <a:off x="732099" y="4178461"/>
            <a:ext cx="2450939" cy="752354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117C3F-D429-34C9-26F9-D5C810C7E450}"/>
              </a:ext>
            </a:extLst>
          </p:cNvPr>
          <p:cNvSpPr txBox="1"/>
          <p:nvPr/>
        </p:nvSpPr>
        <p:spPr>
          <a:xfrm>
            <a:off x="3266955" y="4225290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どっちでもいいですが安定版</a:t>
            </a:r>
          </a:p>
        </p:txBody>
      </p:sp>
    </p:spTree>
    <p:extLst>
      <p:ext uri="{BB962C8B-B14F-4D97-AF65-F5344CB8AC3E}">
        <p14:creationId xmlns:p14="http://schemas.microsoft.com/office/powerpoint/2010/main" val="257285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7A17E8-41DB-2692-6AF3-DB72D6808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プロジェクトファイルの保存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DF4888C-1CF7-8A4E-9DAF-E790970D5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591" y="1509903"/>
            <a:ext cx="6823155" cy="4601972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0BA657-FC65-FC2B-83B5-385BAE25356F}"/>
              </a:ext>
            </a:extLst>
          </p:cNvPr>
          <p:cNvSpPr txBox="1"/>
          <p:nvPr/>
        </p:nvSpPr>
        <p:spPr>
          <a:xfrm>
            <a:off x="575734" y="952873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ダウンロードしたプロジェクトファイルを解凍し、</a:t>
            </a:r>
          </a:p>
        </p:txBody>
      </p:sp>
    </p:spTree>
    <p:extLst>
      <p:ext uri="{BB962C8B-B14F-4D97-AF65-F5344CB8AC3E}">
        <p14:creationId xmlns:p14="http://schemas.microsoft.com/office/powerpoint/2010/main" val="47755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837891-BBA0-CD0A-93FC-0249895A1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実行方法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DCDD689-B9C4-3965-0BB3-C1666F378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734" y="2011235"/>
            <a:ext cx="5003263" cy="337452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7F351B-256A-DE51-56BD-447380E06891}"/>
              </a:ext>
            </a:extLst>
          </p:cNvPr>
          <p:cNvSpPr txBox="1"/>
          <p:nvPr/>
        </p:nvSpPr>
        <p:spPr>
          <a:xfrm>
            <a:off x="575734" y="952873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▶を押すとゲームをプレイできる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91BB6A6-C702-2B35-9D0B-A9568F597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005" y="2199981"/>
            <a:ext cx="4231332" cy="3374520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F758807-D8C5-DAFF-463B-27F2C45C82B7}"/>
              </a:ext>
            </a:extLst>
          </p:cNvPr>
          <p:cNvSpPr/>
          <p:nvPr/>
        </p:nvSpPr>
        <p:spPr>
          <a:xfrm>
            <a:off x="4433104" y="2199981"/>
            <a:ext cx="300942" cy="277001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09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E1A6EA-E21F-785F-5791-359A0836F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ティラノビルダーのスクリプトの読み方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C14D213-965D-9A44-CFF7-1C58759E8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108" y="1641060"/>
            <a:ext cx="3810532" cy="314369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0DD857-CEBA-95B4-8780-F844C035F830}"/>
              </a:ext>
            </a:extLst>
          </p:cNvPr>
          <p:cNvSpPr txBox="1"/>
          <p:nvPr/>
        </p:nvSpPr>
        <p:spPr>
          <a:xfrm>
            <a:off x="7757313" y="2084719"/>
            <a:ext cx="268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「キャラクター変更」と書かれているが、</a:t>
            </a:r>
            <a:endParaRPr kumimoji="1" lang="en-US" altLang="ja-JP" sz="1200" dirty="0"/>
          </a:p>
          <a:p>
            <a:r>
              <a:rPr kumimoji="1" lang="ja-JP" altLang="en-US" sz="1200" dirty="0"/>
              <a:t>画像（シーン）の変更です。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D127197-071D-1F4D-6D60-110108E765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8832" y="2534397"/>
            <a:ext cx="1117037" cy="790823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AB87E8-5F28-AF6B-E84A-43A36B7BCACC}"/>
              </a:ext>
            </a:extLst>
          </p:cNvPr>
          <p:cNvSpPr txBox="1"/>
          <p:nvPr/>
        </p:nvSpPr>
        <p:spPr>
          <a:xfrm>
            <a:off x="9198573" y="3068239"/>
            <a:ext cx="1117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keiko_001.png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6EB83AB9-3AAA-243C-8A88-1E68FE6D58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682" y="1589937"/>
            <a:ext cx="3801005" cy="314369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0AD800-89EC-65B4-BDD2-2D3BA56FE265}"/>
              </a:ext>
            </a:extLst>
          </p:cNvPr>
          <p:cNvSpPr txBox="1"/>
          <p:nvPr/>
        </p:nvSpPr>
        <p:spPr>
          <a:xfrm>
            <a:off x="1356360" y="1955429"/>
            <a:ext cx="2882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ラベルは、分岐の際の飛び先を表します。</a:t>
            </a:r>
            <a:endParaRPr kumimoji="1" lang="ja-JP" altLang="en-US" sz="1200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AC3A0854-0B13-C299-6DF7-57A34F6BEE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629" y="2434033"/>
            <a:ext cx="3820058" cy="314369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D53056-23BF-D44C-8197-97E3D7C622F5}"/>
              </a:ext>
            </a:extLst>
          </p:cNvPr>
          <p:cNvSpPr txBox="1"/>
          <p:nvPr/>
        </p:nvSpPr>
        <p:spPr>
          <a:xfrm>
            <a:off x="1356360" y="2767123"/>
            <a:ext cx="3020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ボタンを表示します。</a:t>
            </a:r>
            <a:endParaRPr kumimoji="1" lang="en-US" altLang="ja-JP" sz="1200" dirty="0"/>
          </a:p>
          <a:p>
            <a:r>
              <a:rPr lang="ja-JP" altLang="en-US" sz="1200" dirty="0"/>
              <a:t>この場合、押すと「みる１」にジャンプします。</a:t>
            </a:r>
            <a:endParaRPr kumimoji="1" lang="ja-JP" altLang="en-US" sz="1200" dirty="0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97D10EDF-543C-E05D-D0C2-5DA577E4F4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6739" y="2863423"/>
            <a:ext cx="1057423" cy="409632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A091937-90A2-330B-D6C7-B25817576B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629" y="4352009"/>
            <a:ext cx="3801005" cy="1390844"/>
          </a:xfrm>
          <a:prstGeom prst="rect">
            <a:avLst/>
          </a:prstGeom>
        </p:spPr>
      </p:pic>
      <p:cxnSp>
        <p:nvCxnSpPr>
          <p:cNvPr id="20" name="コネクタ: カギ線 19">
            <a:extLst>
              <a:ext uri="{FF2B5EF4-FFF2-40B4-BE49-F238E27FC236}">
                <a16:creationId xmlns:a16="http://schemas.microsoft.com/office/drawing/2014/main" id="{D61CFB41-46C4-D6B5-6B3C-A249B2A3E6DC}"/>
              </a:ext>
            </a:extLst>
          </p:cNvPr>
          <p:cNvCxnSpPr>
            <a:cxnSpLocks/>
            <a:endCxn id="10" idx="3"/>
          </p:cNvCxnSpPr>
          <p:nvPr/>
        </p:nvCxnSpPr>
        <p:spPr>
          <a:xfrm rot="5400000" flipH="1" flipV="1">
            <a:off x="2499188" y="3663568"/>
            <a:ext cx="3851944" cy="19053"/>
          </a:xfrm>
          <a:prstGeom prst="bentConnector4">
            <a:avLst>
              <a:gd name="adj1" fmla="val 182"/>
              <a:gd name="adj2" fmla="val 8346812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2883132-20EF-B822-C085-B3E73DF0099D}"/>
              </a:ext>
            </a:extLst>
          </p:cNvPr>
          <p:cNvSpPr txBox="1"/>
          <p:nvPr/>
        </p:nvSpPr>
        <p:spPr>
          <a:xfrm>
            <a:off x="1356360" y="5769142"/>
            <a:ext cx="25779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ジャンプは、ラベルにジャンプします。</a:t>
            </a: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87A8155D-59B3-09BA-7788-4676B2024D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5734" y="3364580"/>
            <a:ext cx="3801005" cy="342948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93B04EE-463D-74E4-64F8-6BF08BF239D4}"/>
              </a:ext>
            </a:extLst>
          </p:cNvPr>
          <p:cNvSpPr txBox="1"/>
          <p:nvPr/>
        </p:nvSpPr>
        <p:spPr>
          <a:xfrm>
            <a:off x="1356360" y="3704820"/>
            <a:ext cx="2462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テキストの表示を停止し、</a:t>
            </a:r>
            <a:endParaRPr kumimoji="1" lang="en-US" altLang="ja-JP" sz="1200" dirty="0"/>
          </a:p>
          <a:p>
            <a:r>
              <a:rPr kumimoji="1" lang="ja-JP" altLang="en-US" sz="1200" dirty="0"/>
              <a:t>分岐ボタンが押されるのを待ちます</a:t>
            </a:r>
          </a:p>
        </p:txBody>
      </p:sp>
      <p:cxnSp>
        <p:nvCxnSpPr>
          <p:cNvPr id="37" name="コネクタ: カギ線 36">
            <a:extLst>
              <a:ext uri="{FF2B5EF4-FFF2-40B4-BE49-F238E27FC236}">
                <a16:creationId xmlns:a16="http://schemas.microsoft.com/office/drawing/2014/main" id="{4D30F002-3A6F-15FB-921C-F5CB3F560157}"/>
              </a:ext>
            </a:extLst>
          </p:cNvPr>
          <p:cNvCxnSpPr>
            <a:cxnSpLocks/>
            <a:stCxn id="16" idx="3"/>
          </p:cNvCxnSpPr>
          <p:nvPr/>
        </p:nvCxnSpPr>
        <p:spPr>
          <a:xfrm flipH="1">
            <a:off x="4425160" y="3068239"/>
            <a:ext cx="1009002" cy="1438486"/>
          </a:xfrm>
          <a:prstGeom prst="bentConnector4">
            <a:avLst>
              <a:gd name="adj1" fmla="val -22656"/>
              <a:gd name="adj2" fmla="val 99908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1A13857C-009E-7699-3E11-0FD3B2B84EB7}"/>
              </a:ext>
            </a:extLst>
          </p:cNvPr>
          <p:cNvSpPr txBox="1"/>
          <p:nvPr/>
        </p:nvSpPr>
        <p:spPr>
          <a:xfrm>
            <a:off x="1070500" y="926667"/>
            <a:ext cx="377699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b="1" dirty="0"/>
              <a:t>基本的なひとまとまりは、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「ラベル、分岐ボタン、停止、ラベル、テキスト、ジャンプ」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C513888E-3F16-2175-3B19-80C2A9DA1CEF}"/>
              </a:ext>
            </a:extLst>
          </p:cNvPr>
          <p:cNvSpPr txBox="1"/>
          <p:nvPr/>
        </p:nvSpPr>
        <p:spPr>
          <a:xfrm>
            <a:off x="7086588" y="926667"/>
            <a:ext cx="275588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b="1" dirty="0"/>
              <a:t>ストーリーの進行に合わせて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シーンを変えたり、フラグを立てたりする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6EC99BB-303E-2652-615A-BB3C01414EB5}"/>
              </a:ext>
            </a:extLst>
          </p:cNvPr>
          <p:cNvSpPr txBox="1"/>
          <p:nvPr/>
        </p:nvSpPr>
        <p:spPr>
          <a:xfrm>
            <a:off x="7757313" y="4239365"/>
            <a:ext cx="3831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変数設定は、いわゆるフラグの管理。</a:t>
            </a:r>
            <a:endParaRPr kumimoji="1" lang="en-US" altLang="ja-JP" sz="1200" dirty="0"/>
          </a:p>
          <a:p>
            <a:r>
              <a:rPr lang="ja-JP" altLang="en-US" sz="1200" dirty="0"/>
              <a:t>メガロムを切り替えても変数の内容は消えてはダメです。</a:t>
            </a:r>
            <a:endParaRPr kumimoji="1" lang="ja-JP" altLang="en-US" sz="1200" dirty="0"/>
          </a:p>
        </p:txBody>
      </p:sp>
      <p:pic>
        <p:nvPicPr>
          <p:cNvPr id="52" name="図 51">
            <a:extLst>
              <a:ext uri="{FF2B5EF4-FFF2-40B4-BE49-F238E27FC236}">
                <a16:creationId xmlns:a16="http://schemas.microsoft.com/office/drawing/2014/main" id="{FB198DE3-A16E-8A68-D9D1-37ADF8F897A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86588" y="3460529"/>
            <a:ext cx="3791479" cy="628738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42A80585-0110-6A00-5398-C0789A172EE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45601" y="4777257"/>
            <a:ext cx="1595883" cy="1243639"/>
          </a:xfrm>
          <a:prstGeom prst="rect">
            <a:avLst/>
          </a:prstGeom>
        </p:spPr>
      </p:pic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5EE5D474-19E7-0FE5-6B4B-4FFD461A86B3}"/>
              </a:ext>
            </a:extLst>
          </p:cNvPr>
          <p:cNvSpPr txBox="1"/>
          <p:nvPr/>
        </p:nvSpPr>
        <p:spPr>
          <a:xfrm>
            <a:off x="6880416" y="6097123"/>
            <a:ext cx="215969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200" b="1" dirty="0" err="1"/>
              <a:t>akio_go</a:t>
            </a:r>
            <a:r>
              <a:rPr lang="en-US" altLang="ja-JP" sz="1200" b="1" dirty="0"/>
              <a:t>=2</a:t>
            </a:r>
            <a:r>
              <a:rPr lang="ja-JP" altLang="en-US" sz="1200" b="1" dirty="0"/>
              <a:t>の時にジャンプする</a:t>
            </a:r>
            <a:endParaRPr lang="en-US" altLang="ja-JP" sz="1200" b="1" dirty="0"/>
          </a:p>
          <a:p>
            <a:r>
              <a:rPr kumimoji="1" lang="ja-JP" altLang="en-US" sz="1200" b="1" dirty="0"/>
              <a:t>というフラグになります。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49BF325D-F777-C653-E120-57B45AEFC08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33865" y="4862521"/>
            <a:ext cx="1743506" cy="1121018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D0F6B64-7A8D-366A-753A-6B48EF6368E5}"/>
              </a:ext>
            </a:extLst>
          </p:cNvPr>
          <p:cNvSpPr txBox="1"/>
          <p:nvPr/>
        </p:nvSpPr>
        <p:spPr>
          <a:xfrm>
            <a:off x="9673062" y="6097123"/>
            <a:ext cx="213712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b="1" dirty="0"/>
              <a:t>「プロジェクト」→「変数管理」で</a:t>
            </a:r>
            <a:endParaRPr kumimoji="1" lang="en-US" altLang="ja-JP" sz="1200" b="1" dirty="0"/>
          </a:p>
          <a:p>
            <a:r>
              <a:rPr lang="ja-JP" altLang="en-US" sz="1200" b="1" dirty="0"/>
              <a:t>変数の一覧を見れます。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05573236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yakata.potx" id="{595D88F0-7D4E-4927-AC64-4EDAAAD1CB1A}" vid="{5EAF74A6-7023-4DD8-9F20-B7BC499466F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yone2</Template>
  <TotalTime>14100</TotalTime>
  <Words>210</Words>
  <Application>Microsoft Office PowerPoint</Application>
  <PresentationFormat>ワイド画面</PresentationFormat>
  <Paragraphs>29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FOT-ラグランパンチ Std UB</vt:lpstr>
      <vt:lpstr>Meiryo UI</vt:lpstr>
      <vt:lpstr>メイリオ</vt:lpstr>
      <vt:lpstr>Calibri</vt:lpstr>
      <vt:lpstr>Wingdings 2</vt:lpstr>
      <vt:lpstr>HDOfficeLightV0</vt:lpstr>
      <vt:lpstr>ティラノビルダーのダウンロード</vt:lpstr>
      <vt:lpstr>プロジェクトファイルの保存</vt:lpstr>
      <vt:lpstr>実行方法</vt:lpstr>
      <vt:lpstr>ティラノビルダーのスクリプトの読み方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respon yone2</dc:creator>
  <cp:lastModifiedBy>respon yone2</cp:lastModifiedBy>
  <cp:revision>49</cp:revision>
  <dcterms:created xsi:type="dcterms:W3CDTF">2021-02-06T16:25:36Z</dcterms:created>
  <dcterms:modified xsi:type="dcterms:W3CDTF">2023-05-01T10:21:13Z</dcterms:modified>
</cp:coreProperties>
</file>