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7F7"/>
    <a:srgbClr val="E7CE84"/>
    <a:srgbClr val="42EFF7"/>
    <a:srgbClr val="5656FA"/>
    <a:srgbClr val="5252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3" d="100"/>
          <a:sy n="83" d="100"/>
        </p:scale>
        <p:origin x="4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9F66E-1348-4A87-9C4B-A0CBC592A9F5}" type="datetimeFigureOut">
              <a:rPr kumimoji="1" lang="ja-JP" altLang="en-US" smtClean="0"/>
              <a:t>2022/12/10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5C6A2-4261-4D0A-8021-E592C90E74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644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5C6A2-4261-4D0A-8021-E592C90E744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272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0592" y="1881188"/>
            <a:ext cx="11052115" cy="1547812"/>
          </a:xfrm>
        </p:spPr>
        <p:txBody>
          <a:bodyPr anchor="t">
            <a:normAutofit/>
          </a:bodyPr>
          <a:lstStyle>
            <a:lvl1pPr algn="l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5734" y="3429000"/>
            <a:ext cx="11046973" cy="1536146"/>
          </a:xfrm>
        </p:spPr>
        <p:txBody>
          <a:bodyPr anchor="b"/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5E84E2-520E-4960-A7A8-A9A83D5323E5}" type="datetimeFigureOut">
              <a:rPr kumimoji="1" lang="ja-JP" altLang="en-US" smtClean="0"/>
              <a:t>2022/12/10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4ECE3-256F-477F-9F32-3ED03D54D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2775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5E84E2-520E-4960-A7A8-A9A83D5323E5}" type="datetimeFigureOut">
              <a:rPr kumimoji="1" lang="ja-JP" altLang="en-US" smtClean="0"/>
              <a:t>2022/12/10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4ECE3-256F-477F-9F32-3ED03D54D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6857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0364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5E84E2-520E-4960-A7A8-A9A83D5323E5}" type="datetimeFigureOut">
              <a:rPr kumimoji="1" lang="ja-JP" altLang="en-US" smtClean="0"/>
              <a:t>2022/12/10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4ECE3-256F-477F-9F32-3ED03D54D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6387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5E84E2-520E-4960-A7A8-A9A83D5323E5}" type="datetimeFigureOut">
              <a:rPr kumimoji="1" lang="ja-JP" altLang="en-US" smtClean="0"/>
              <a:t>2022/12/10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4ECE3-256F-477F-9F32-3ED03D54D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4214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734" y="1881188"/>
            <a:ext cx="11040533" cy="1547813"/>
          </a:xfrm>
        </p:spPr>
        <p:txBody>
          <a:bodyPr anchor="t">
            <a:normAutofit/>
          </a:bodyPr>
          <a:lstStyle>
            <a:lvl1pPr>
              <a:defRPr sz="45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0592" y="3429001"/>
            <a:ext cx="11045675" cy="1536914"/>
          </a:xfrm>
        </p:spPr>
        <p:txBody>
          <a:bodyPr anchor="t"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5E84E2-520E-4960-A7A8-A9A83D5323E5}" type="datetimeFigureOut">
              <a:rPr kumimoji="1" lang="ja-JP" altLang="en-US" smtClean="0"/>
              <a:t>2022/12/10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4ECE3-256F-477F-9F32-3ED03D54D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55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2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2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5E84E2-520E-4960-A7A8-A9A83D5323E5}" type="datetimeFigureOut">
              <a:rPr kumimoji="1" lang="ja-JP" altLang="en-US" smtClean="0"/>
              <a:t>2022/12/10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4ECE3-256F-477F-9F32-3ED03D54D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531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2"/>
            <a:ext cx="5156200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2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7552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5E84E2-520E-4960-A7A8-A9A83D5323E5}" type="datetimeFigureOut">
              <a:rPr kumimoji="1" lang="ja-JP" altLang="en-US" smtClean="0"/>
              <a:t>2022/12/10</a:t>
            </a:fld>
            <a:endParaRPr kumimoji="1"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4ECE3-256F-477F-9F32-3ED03D54D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80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5E84E2-520E-4960-A7A8-A9A83D5323E5}" type="datetimeFigureOut">
              <a:rPr kumimoji="1" lang="ja-JP" altLang="en-US" smtClean="0"/>
              <a:t>2022/12/10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4ECE3-256F-477F-9F32-3ED03D54D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796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5E84E2-520E-4960-A7A8-A9A83D5323E5}" type="datetimeFigureOut">
              <a:rPr kumimoji="1" lang="ja-JP" altLang="en-US" smtClean="0"/>
              <a:t>2022/12/10</a:t>
            </a:fld>
            <a:endParaRPr kumimoji="1" lang="ja-JP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4ECE3-256F-477F-9F32-3ED03D54D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939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2"/>
            <a:ext cx="393192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5E84E2-520E-4960-A7A8-A9A83D5323E5}" type="datetimeFigureOut">
              <a:rPr kumimoji="1" lang="ja-JP" altLang="en-US" smtClean="0"/>
              <a:t>2022/12/10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4ECE3-256F-477F-9F32-3ED03D54D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728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5E84E2-520E-4960-A7A8-A9A83D5323E5}" type="datetimeFigureOut">
              <a:rPr kumimoji="1" lang="ja-JP" altLang="en-US" smtClean="0"/>
              <a:t>2022/12/10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4ECE3-256F-477F-9F32-3ED03D54D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5884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75734" y="152401"/>
            <a:ext cx="11040533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734" y="765175"/>
            <a:ext cx="11040533" cy="5327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F05E84E2-520E-4960-A7A8-A9A83D5323E5}" type="datetimeFigureOut">
              <a:rPr kumimoji="1" lang="ja-JP" altLang="en-US" smtClean="0"/>
              <a:t>2022/12/10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79417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 smtClean="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9004ECE3-256F-477F-9F32-3ED03D54D57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/>
          <p:cNvCxnSpPr/>
          <p:nvPr/>
        </p:nvCxnSpPr>
        <p:spPr>
          <a:xfrm>
            <a:off x="571501" y="620713"/>
            <a:ext cx="1104476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571501" y="6308725"/>
            <a:ext cx="11044767" cy="0"/>
          </a:xfrm>
          <a:prstGeom prst="line">
            <a:avLst/>
          </a:prstGeom>
          <a:ln w="25400">
            <a:solidFill>
              <a:srgbClr val="4D4D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5647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 kern="1200">
          <a:solidFill>
            <a:srgbClr val="4D4D4D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>
          <a:solidFill>
            <a:srgbClr val="4D4D4D"/>
          </a:solidFill>
          <a:latin typeface="FOT-ラグランパンチ Std UB" panose="02020A00000000000000" pitchFamily="18" charset="-128"/>
          <a:ea typeface="FOT-ラグランパンチ Std UB" panose="02020A00000000000000" pitchFamily="18" charset="-128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>
          <a:solidFill>
            <a:srgbClr val="4D4D4D"/>
          </a:solidFill>
          <a:latin typeface="FOT-ラグランパンチ Std UB" panose="02020A00000000000000" pitchFamily="18" charset="-128"/>
          <a:ea typeface="FOT-ラグランパンチ Std UB" panose="02020A00000000000000" pitchFamily="18" charset="-128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>
          <a:solidFill>
            <a:srgbClr val="4D4D4D"/>
          </a:solidFill>
          <a:latin typeface="FOT-ラグランパンチ Std UB" panose="02020A00000000000000" pitchFamily="18" charset="-128"/>
          <a:ea typeface="FOT-ラグランパンチ Std UB" panose="02020A00000000000000" pitchFamily="18" charset="-128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>
          <a:solidFill>
            <a:srgbClr val="4D4D4D"/>
          </a:solidFill>
          <a:latin typeface="FOT-ラグランパンチ Std UB" panose="02020A00000000000000" pitchFamily="18" charset="-128"/>
          <a:ea typeface="FOT-ラグランパンチ Std UB" panose="02020A00000000000000" pitchFamily="18" charset="-128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>
          <a:solidFill>
            <a:srgbClr val="4D4D4D"/>
          </a:solidFill>
          <a:latin typeface="FOT-ラグランパンチ Std UB" panose="02020A00000000000000" pitchFamily="18" charset="-128"/>
          <a:ea typeface="FOT-ラグランパンチ Std UB" panose="02020A00000000000000" pitchFamily="18" charset="-128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>
          <a:solidFill>
            <a:srgbClr val="4D4D4D"/>
          </a:solidFill>
          <a:latin typeface="FOT-ラグランパンチ Std UB" panose="02020A00000000000000" pitchFamily="18" charset="-128"/>
          <a:ea typeface="FOT-ラグランパンチ Std UB" panose="02020A00000000000000" pitchFamily="18" charset="-128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>
          <a:solidFill>
            <a:srgbClr val="4D4D4D"/>
          </a:solidFill>
          <a:latin typeface="FOT-ラグランパンチ Std UB" panose="02020A00000000000000" pitchFamily="18" charset="-128"/>
          <a:ea typeface="FOT-ラグランパンチ Std UB" panose="02020A00000000000000" pitchFamily="18" charset="-128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>
          <a:solidFill>
            <a:srgbClr val="4D4D4D"/>
          </a:solidFill>
          <a:latin typeface="FOT-ラグランパンチ Std UB" panose="02020A00000000000000" pitchFamily="18" charset="-128"/>
          <a:ea typeface="FOT-ラグランパンチ Std UB" panose="02020A00000000000000" pitchFamily="18" charset="-128"/>
        </a:defRPr>
      </a:lvl9pPr>
    </p:titleStyle>
    <p:bodyStyle>
      <a:lvl1pPr marL="171450" indent="-171450" algn="l" defTabSz="685800" rtl="0" eaLnBrk="1" fontAlgn="base" hangingPunct="1">
        <a:lnSpc>
          <a:spcPct val="140000"/>
        </a:lnSpc>
        <a:spcBef>
          <a:spcPts val="750"/>
        </a:spcBef>
        <a:spcAft>
          <a:spcPct val="0"/>
        </a:spcAft>
        <a:buFont typeface="Wingdings 2" panose="05020102010507070707" pitchFamily="18" charset="2"/>
        <a:buChar char=""/>
        <a:defRPr kumimoji="1" sz="2100" kern="1200">
          <a:solidFill>
            <a:srgbClr val="4D4D4D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514350" indent="-171450" algn="l" defTabSz="685800" rtl="0" eaLnBrk="1" fontAlgn="base" hangingPunct="1">
        <a:lnSpc>
          <a:spcPct val="14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umimoji="1" kern="1200">
          <a:solidFill>
            <a:srgbClr val="4D4D4D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857250" indent="-171450" algn="l" defTabSz="685800" rtl="0" eaLnBrk="1" fontAlgn="base" hangingPunct="1">
        <a:lnSpc>
          <a:spcPct val="14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umimoji="1" sz="1500" kern="1200">
          <a:solidFill>
            <a:srgbClr val="4D4D4D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200150" indent="-171450" algn="l" defTabSz="685800" rtl="0" eaLnBrk="1" fontAlgn="base" hangingPunct="1">
        <a:lnSpc>
          <a:spcPct val="14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umimoji="1" sz="1300" kern="1200">
          <a:solidFill>
            <a:srgbClr val="4D4D4D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1543050" indent="-171450" algn="l" defTabSz="685800" rtl="0" eaLnBrk="1" fontAlgn="base" hangingPunct="1">
        <a:lnSpc>
          <a:spcPct val="14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umimoji="1" sz="1300" kern="1200">
          <a:solidFill>
            <a:srgbClr val="4D4D4D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タイトル 4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ティラノビルダーのダウンロード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FF692EF-B479-B521-B162-18DCA849F138}"/>
              </a:ext>
            </a:extLst>
          </p:cNvPr>
          <p:cNvSpPr txBox="1"/>
          <p:nvPr/>
        </p:nvSpPr>
        <p:spPr>
          <a:xfrm>
            <a:off x="732099" y="1175361"/>
            <a:ext cx="60940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https://b.tyrano.jp/download/builder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C95D2BE1-CB67-5DB2-A892-65BF9E9D8C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099" y="1544693"/>
            <a:ext cx="5812505" cy="4404167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96011BC-5B86-EA9D-FD06-B4B6AA6B3333}"/>
              </a:ext>
            </a:extLst>
          </p:cNvPr>
          <p:cNvSpPr txBox="1"/>
          <p:nvPr/>
        </p:nvSpPr>
        <p:spPr>
          <a:xfrm>
            <a:off x="732099" y="724474"/>
            <a:ext cx="60940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ティラノビルダーをダウンロード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8F9D455D-023E-B614-CFFA-F47235398EDC}"/>
              </a:ext>
            </a:extLst>
          </p:cNvPr>
          <p:cNvSpPr/>
          <p:nvPr/>
        </p:nvSpPr>
        <p:spPr>
          <a:xfrm>
            <a:off x="732099" y="4178461"/>
            <a:ext cx="2450939" cy="752354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3117C3F-D429-34C9-26F9-D5C810C7E450}"/>
              </a:ext>
            </a:extLst>
          </p:cNvPr>
          <p:cNvSpPr txBox="1"/>
          <p:nvPr/>
        </p:nvSpPr>
        <p:spPr>
          <a:xfrm>
            <a:off x="3266955" y="4225290"/>
            <a:ext cx="60940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どっちでもいいですが安定版</a:t>
            </a:r>
          </a:p>
        </p:txBody>
      </p:sp>
    </p:spTree>
    <p:extLst>
      <p:ext uri="{BB962C8B-B14F-4D97-AF65-F5344CB8AC3E}">
        <p14:creationId xmlns:p14="http://schemas.microsoft.com/office/powerpoint/2010/main" val="2572851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7A17E8-41DB-2692-6AF3-DB72D6808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プロジェクトファイルの保存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DF4888C-1CF7-8A4E-9DAF-E790970D55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591" y="1509903"/>
            <a:ext cx="6823155" cy="4601972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C0BA657-FC65-FC2B-83B5-385BAE25356F}"/>
              </a:ext>
            </a:extLst>
          </p:cNvPr>
          <p:cNvSpPr txBox="1"/>
          <p:nvPr/>
        </p:nvSpPr>
        <p:spPr>
          <a:xfrm>
            <a:off x="575734" y="952873"/>
            <a:ext cx="60940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ダウンロードしたプロジェクトファイルを解凍し、</a:t>
            </a:r>
          </a:p>
        </p:txBody>
      </p:sp>
    </p:spTree>
    <p:extLst>
      <p:ext uri="{BB962C8B-B14F-4D97-AF65-F5344CB8AC3E}">
        <p14:creationId xmlns:p14="http://schemas.microsoft.com/office/powerpoint/2010/main" val="477557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837891-BBA0-CD0A-93FC-0249895A1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実行方法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DCDD689-B9C4-3965-0BB3-C1666F3787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734" y="2011235"/>
            <a:ext cx="5003263" cy="3374520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97F351B-256A-DE51-56BD-447380E06891}"/>
              </a:ext>
            </a:extLst>
          </p:cNvPr>
          <p:cNvSpPr txBox="1"/>
          <p:nvPr/>
        </p:nvSpPr>
        <p:spPr>
          <a:xfrm>
            <a:off x="575734" y="952873"/>
            <a:ext cx="60940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▶を押すとゲームをプレイできる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B91BB6A6-C702-2B35-9D0B-A9568F5975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3005" y="2199981"/>
            <a:ext cx="4231332" cy="3374520"/>
          </a:xfrm>
          <a:prstGeom prst="rect">
            <a:avLst/>
          </a:prstGeom>
        </p:spPr>
      </p:pic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7F758807-D8C5-DAFF-463B-27F2C45C82B7}"/>
              </a:ext>
            </a:extLst>
          </p:cNvPr>
          <p:cNvSpPr/>
          <p:nvPr/>
        </p:nvSpPr>
        <p:spPr>
          <a:xfrm>
            <a:off x="4433104" y="2199981"/>
            <a:ext cx="300942" cy="277001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098595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yakata.potx" id="{595D88F0-7D4E-4927-AC64-4EDAAAD1CB1A}" vid="{5EAF74A6-7023-4DD8-9F20-B7BC499466FE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yone2</Template>
  <TotalTime>14075</TotalTime>
  <Words>46</Words>
  <Application>Microsoft Office PowerPoint</Application>
  <PresentationFormat>ワイド画面</PresentationFormat>
  <Paragraphs>9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FOT-ラグランパンチ Std UB</vt:lpstr>
      <vt:lpstr>Meiryo UI</vt:lpstr>
      <vt:lpstr>メイリオ</vt:lpstr>
      <vt:lpstr>Calibri</vt:lpstr>
      <vt:lpstr>Wingdings 2</vt:lpstr>
      <vt:lpstr>HDOfficeLightV0</vt:lpstr>
      <vt:lpstr>ティラノビルダーのダウンロード</vt:lpstr>
      <vt:lpstr>プロジェクトファイルの保存</vt:lpstr>
      <vt:lpstr>実行方法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respon yone2</dc:creator>
  <cp:lastModifiedBy>respon yone2</cp:lastModifiedBy>
  <cp:revision>42</cp:revision>
  <dcterms:created xsi:type="dcterms:W3CDTF">2021-02-06T16:25:36Z</dcterms:created>
  <dcterms:modified xsi:type="dcterms:W3CDTF">2022-12-10T13:33:57Z</dcterms:modified>
</cp:coreProperties>
</file>