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E7CE84"/>
    <a:srgbClr val="42EFF7"/>
    <a:srgbClr val="5656FA"/>
    <a:srgbClr val="525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F66E-1348-4A87-9C4B-A0CBC592A9F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5C6A2-4261-4D0A-8021-E592C90E7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4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5C6A2-4261-4D0A-8021-E592C90E744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27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592" y="1881188"/>
            <a:ext cx="11052115" cy="1547812"/>
          </a:xfrm>
        </p:spPr>
        <p:txBody>
          <a:bodyPr anchor="t">
            <a:normAutofit/>
          </a:bodyPr>
          <a:lstStyle>
            <a:lvl1pPr algn="l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734" y="3429000"/>
            <a:ext cx="11046973" cy="1536146"/>
          </a:xfrm>
        </p:spPr>
        <p:txBody>
          <a:bodyPr anchor="b"/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77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85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38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21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34" y="1881188"/>
            <a:ext cx="11040533" cy="1547813"/>
          </a:xfrm>
        </p:spPr>
        <p:txBody>
          <a:bodyPr anchor="t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0592" y="3429001"/>
            <a:ext cx="11045675" cy="1536914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5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53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80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79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93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72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88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5734" y="152401"/>
            <a:ext cx="11040533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734" y="765175"/>
            <a:ext cx="11040533" cy="532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9417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571501" y="620713"/>
            <a:ext cx="1104476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571501" y="6308725"/>
            <a:ext cx="11044767" cy="0"/>
          </a:xfrm>
          <a:prstGeom prst="line">
            <a:avLst/>
          </a:prstGeom>
          <a:ln w="2540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64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9pPr>
    </p:titleStyle>
    <p:bodyStyle>
      <a:lvl1pPr marL="171450" indent="-171450" algn="l" defTabSz="685800" rtl="0" eaLnBrk="1" fontAlgn="base" hangingPunct="1">
        <a:lnSpc>
          <a:spcPct val="14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umimoji="1" sz="21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14350" indent="-171450" algn="l" defTabSz="685800" rtl="0" eaLnBrk="1" fontAlgn="base" hangingPunct="1">
        <a:lnSpc>
          <a:spcPct val="14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857250" indent="-171450" algn="l" defTabSz="685800" rtl="0" eaLnBrk="1" fontAlgn="base" hangingPunct="1">
        <a:lnSpc>
          <a:spcPct val="14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5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200150" indent="-171450" algn="l" defTabSz="685800" rtl="0" eaLnBrk="1" fontAlgn="base" hangingPunct="1">
        <a:lnSpc>
          <a:spcPct val="14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543050" indent="-171450" algn="l" defTabSz="685800" rtl="0" eaLnBrk="1" fontAlgn="base" hangingPunct="1">
        <a:lnSpc>
          <a:spcPct val="14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8C21395-4530-6D33-7DDC-2F03E0D74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181" y="1400417"/>
            <a:ext cx="5678301" cy="4342230"/>
          </a:xfrm>
          <a:prstGeom prst="rect">
            <a:avLst/>
          </a:prstGeom>
        </p:spPr>
      </p:pic>
      <p:sp>
        <p:nvSpPr>
          <p:cNvPr id="42" name="タイトル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画面構成</a:t>
            </a:r>
          </a:p>
        </p:txBody>
      </p:sp>
      <p:cxnSp>
        <p:nvCxnSpPr>
          <p:cNvPr id="45" name="直線矢印コネクタ 44"/>
          <p:cNvCxnSpPr/>
          <p:nvPr/>
        </p:nvCxnSpPr>
        <p:spPr>
          <a:xfrm flipV="1">
            <a:off x="7243234" y="4388528"/>
            <a:ext cx="0" cy="133188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V="1">
            <a:off x="7243234" y="1400417"/>
            <a:ext cx="0" cy="302590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7243234" y="4876901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64dot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279168" y="2728705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128dot</a:t>
            </a:r>
            <a:endParaRPr kumimoji="1" lang="ja-JP" altLang="en-US" dirty="0"/>
          </a:p>
        </p:txBody>
      </p:sp>
      <p:cxnSp>
        <p:nvCxnSpPr>
          <p:cNvPr id="50" name="直線矢印コネクタ 49"/>
          <p:cNvCxnSpPr>
            <a:cxnSpLocks/>
          </p:cNvCxnSpPr>
          <p:nvPr/>
        </p:nvCxnSpPr>
        <p:spPr>
          <a:xfrm flipH="1">
            <a:off x="1497036" y="2139529"/>
            <a:ext cx="3867589" cy="0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892558" y="1819517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184dot</a:t>
            </a:r>
            <a:endParaRPr kumimoji="1" lang="ja-JP" altLang="en-US" b="1" dirty="0"/>
          </a:p>
        </p:txBody>
      </p:sp>
      <p:cxnSp>
        <p:nvCxnSpPr>
          <p:cNvPr id="54" name="直線矢印コネクタ 53"/>
          <p:cNvCxnSpPr>
            <a:cxnSpLocks/>
          </p:cNvCxnSpPr>
          <p:nvPr/>
        </p:nvCxnSpPr>
        <p:spPr>
          <a:xfrm flipV="1">
            <a:off x="2183087" y="1913021"/>
            <a:ext cx="0" cy="2015966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1497036" y="2831071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96dot</a:t>
            </a:r>
            <a:endParaRPr kumimoji="1" lang="ja-JP" altLang="en-US" b="1" dirty="0"/>
          </a:p>
        </p:txBody>
      </p:sp>
      <p:cxnSp>
        <p:nvCxnSpPr>
          <p:cNvPr id="57" name="直線矢印コネクタ 56"/>
          <p:cNvCxnSpPr>
            <a:cxnSpLocks/>
          </p:cNvCxnSpPr>
          <p:nvPr/>
        </p:nvCxnSpPr>
        <p:spPr>
          <a:xfrm flipV="1">
            <a:off x="1582388" y="1400417"/>
            <a:ext cx="0" cy="512604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1606481" y="148734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16dot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61" name="直線矢印コネクタ 60"/>
          <p:cNvCxnSpPr/>
          <p:nvPr/>
        </p:nvCxnSpPr>
        <p:spPr>
          <a:xfrm flipV="1">
            <a:off x="1582388" y="3916497"/>
            <a:ext cx="0" cy="356802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cxnSpLocks/>
          </p:cNvCxnSpPr>
          <p:nvPr/>
        </p:nvCxnSpPr>
        <p:spPr>
          <a:xfrm flipH="1">
            <a:off x="5364625" y="1196554"/>
            <a:ext cx="1482337" cy="0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5664409" y="80802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64dot</a:t>
            </a:r>
            <a:endParaRPr kumimoji="1" lang="ja-JP" altLang="en-US" dirty="0"/>
          </a:p>
        </p:txBody>
      </p:sp>
      <p:cxnSp>
        <p:nvCxnSpPr>
          <p:cNvPr id="66" name="直線矢印コネクタ 65"/>
          <p:cNvCxnSpPr>
            <a:cxnSpLocks/>
          </p:cNvCxnSpPr>
          <p:nvPr/>
        </p:nvCxnSpPr>
        <p:spPr>
          <a:xfrm flipH="1">
            <a:off x="1171183" y="2004183"/>
            <a:ext cx="325853" cy="0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566357" y="1819517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8dot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C08B8AF-AC01-EC01-7B6A-FD49503617AD}"/>
              </a:ext>
            </a:extLst>
          </p:cNvPr>
          <p:cNvSpPr txBox="1"/>
          <p:nvPr/>
        </p:nvSpPr>
        <p:spPr>
          <a:xfrm>
            <a:off x="8445158" y="1477957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画像は</a:t>
            </a:r>
            <a:r>
              <a:rPr kumimoji="1" lang="en-US" altLang="ja-JP" dirty="0"/>
              <a:t>184x96dot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C8DBBD-AFBC-BD36-7228-22231807ABA4}"/>
              </a:ext>
            </a:extLst>
          </p:cNvPr>
          <p:cNvSpPr txBox="1"/>
          <p:nvPr/>
        </p:nvSpPr>
        <p:spPr>
          <a:xfrm>
            <a:off x="1606481" y="3948183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16dot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85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F33B4A-4408-FBCF-584D-C7810B35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注意点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9223DF8-4999-0823-79F7-E64B6BF65EB1}"/>
              </a:ext>
            </a:extLst>
          </p:cNvPr>
          <p:cNvSpPr txBox="1"/>
          <p:nvPr/>
        </p:nvSpPr>
        <p:spPr>
          <a:xfrm>
            <a:off x="575734" y="921772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画像は</a:t>
            </a:r>
            <a:r>
              <a:rPr kumimoji="1" lang="en-US" altLang="ja-JP" dirty="0"/>
              <a:t>184x96dot</a:t>
            </a:r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51D9067-DDC6-F283-2AC9-21364AFFD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55" y="3547443"/>
            <a:ext cx="2966188" cy="154757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907298A-F353-867E-5244-AE640B1BE4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607" y="2289354"/>
            <a:ext cx="3124636" cy="866896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B2A34B-F946-B63C-9669-0C31E4B45285}"/>
              </a:ext>
            </a:extLst>
          </p:cNvPr>
          <p:cNvSpPr txBox="1"/>
          <p:nvPr/>
        </p:nvSpPr>
        <p:spPr>
          <a:xfrm>
            <a:off x="575734" y="1920022"/>
            <a:ext cx="1800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MSX1</a:t>
            </a:r>
            <a:r>
              <a:rPr kumimoji="1" lang="ja-JP" altLang="en-US" dirty="0"/>
              <a:t>で使える色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C09F4983-9B86-643D-1755-42112C329F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356" y="3547443"/>
            <a:ext cx="2966188" cy="154757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274760D2-B55E-5699-F7CC-6BCD493776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065" y="3547443"/>
            <a:ext cx="2882469" cy="1503897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24F736-80B4-EF7D-C1B6-A9382F9D6739}"/>
              </a:ext>
            </a:extLst>
          </p:cNvPr>
          <p:cNvSpPr txBox="1"/>
          <p:nvPr/>
        </p:nvSpPr>
        <p:spPr>
          <a:xfrm>
            <a:off x="575734" y="1329532"/>
            <a:ext cx="793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MSX1</a:t>
            </a:r>
            <a:r>
              <a:rPr kumimoji="1" lang="ja-JP" altLang="en-US" dirty="0"/>
              <a:t>、</a:t>
            </a:r>
            <a:r>
              <a:rPr kumimoji="1" lang="en-US" altLang="ja-JP" dirty="0"/>
              <a:t>SCREEN1.5</a:t>
            </a:r>
            <a:r>
              <a:rPr kumimoji="1" lang="ja-JP" altLang="en-US" dirty="0"/>
              <a:t> </a:t>
            </a:r>
            <a:r>
              <a:rPr kumimoji="1" lang="en-US" altLang="ja-JP" dirty="0"/>
              <a:t>(SCREEN2</a:t>
            </a:r>
            <a:r>
              <a:rPr kumimoji="1" lang="ja-JP" altLang="en-US" dirty="0"/>
              <a:t>と同じ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の制約</a:t>
            </a:r>
            <a:r>
              <a:rPr kumimoji="1" lang="en-US" altLang="ja-JP" dirty="0"/>
              <a:t>(</a:t>
            </a:r>
            <a:r>
              <a:rPr kumimoji="1" lang="ja-JP" altLang="en-US" dirty="0"/>
              <a:t>横</a:t>
            </a:r>
            <a:r>
              <a:rPr kumimoji="1" lang="en-US" altLang="ja-JP" dirty="0"/>
              <a:t>8</a:t>
            </a:r>
            <a:r>
              <a:rPr kumimoji="1" lang="ja-JP" altLang="en-US" dirty="0"/>
              <a:t>ドットで</a:t>
            </a:r>
            <a:r>
              <a:rPr kumimoji="1" lang="en-US" altLang="ja-JP" dirty="0"/>
              <a:t>2</a:t>
            </a:r>
            <a:r>
              <a:rPr kumimoji="1" lang="ja-JP" altLang="en-US" dirty="0"/>
              <a:t>色まで</a:t>
            </a:r>
            <a:r>
              <a:rPr kumimoji="1" lang="en-US" altLang="ja-JP" dirty="0"/>
              <a:t>)</a:t>
            </a:r>
            <a:r>
              <a:rPr kumimoji="1" lang="ja-JP" altLang="en-US" dirty="0"/>
              <a:t>で画像を作ります。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B14B303-CE5A-D5B2-B05D-16AA9117721C}"/>
              </a:ext>
            </a:extLst>
          </p:cNvPr>
          <p:cNvSpPr txBox="1"/>
          <p:nvPr/>
        </p:nvSpPr>
        <p:spPr>
          <a:xfrm>
            <a:off x="1516857" y="5159136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オリジナル画像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2D4461F-37C4-F045-0A31-CE33B3179969}"/>
              </a:ext>
            </a:extLst>
          </p:cNvPr>
          <p:cNvSpPr txBox="1"/>
          <p:nvPr/>
        </p:nvSpPr>
        <p:spPr>
          <a:xfrm>
            <a:off x="4694157" y="5159136"/>
            <a:ext cx="1834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BMP2MSX</a:t>
            </a:r>
            <a:r>
              <a:rPr kumimoji="1" lang="ja-JP" altLang="en-US" dirty="0"/>
              <a:t>で減色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1C3010F-0F6A-E7BD-5308-132CBDDE7145}"/>
              </a:ext>
            </a:extLst>
          </p:cNvPr>
          <p:cNvSpPr txBox="1"/>
          <p:nvPr/>
        </p:nvSpPr>
        <p:spPr>
          <a:xfrm>
            <a:off x="7506977" y="5159136"/>
            <a:ext cx="2280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TINYBMPCONV</a:t>
            </a:r>
            <a:r>
              <a:rPr kumimoji="1" lang="ja-JP" altLang="en-US" dirty="0"/>
              <a:t>で減色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837501-C325-BE5E-8A10-4DFD2C80F620}"/>
              </a:ext>
            </a:extLst>
          </p:cNvPr>
          <p:cNvSpPr txBox="1"/>
          <p:nvPr/>
        </p:nvSpPr>
        <p:spPr>
          <a:xfrm>
            <a:off x="4200862" y="2538136"/>
            <a:ext cx="4432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最初からこの色だけで書いても良いし、</a:t>
            </a:r>
            <a:endParaRPr kumimoji="1" lang="en-US" altLang="ja-JP" dirty="0"/>
          </a:p>
          <a:p>
            <a:r>
              <a:rPr lang="ja-JP" altLang="en-US" dirty="0"/>
              <a:t>減色ツールできれいに減色しても良いです。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04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33E4D5-61BD-4D30-C70B-045A31235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減色ツールを使わない場合</a:t>
            </a:r>
          </a:p>
        </p:txBody>
      </p:sp>
      <p:pic>
        <p:nvPicPr>
          <p:cNvPr id="2050" name="Picture 2" descr="画像">
            <a:extLst>
              <a:ext uri="{FF2B5EF4-FFF2-40B4-BE49-F238E27FC236}">
                <a16:creationId xmlns:a16="http://schemas.microsoft.com/office/drawing/2014/main" id="{8C25774B-F4DE-BDD8-13D6-0B2904A13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08" y="1535233"/>
            <a:ext cx="5838584" cy="464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F1D172-EFB2-A45F-BDFE-D329C655457A}"/>
              </a:ext>
            </a:extLst>
          </p:cNvPr>
          <p:cNvSpPr txBox="1"/>
          <p:nvPr/>
        </p:nvSpPr>
        <p:spPr>
          <a:xfrm>
            <a:off x="575734" y="1071563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https://twitter.com/L_H_G/status/1395593141189701633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544E2A-99A7-340C-3429-FA4641FF868E}"/>
              </a:ext>
            </a:extLst>
          </p:cNvPr>
          <p:cNvSpPr txBox="1"/>
          <p:nvPr/>
        </p:nvSpPr>
        <p:spPr>
          <a:xfrm>
            <a:off x="7054738" y="1544824"/>
            <a:ext cx="46459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横</a:t>
            </a:r>
            <a:r>
              <a:rPr lang="en-US" altLang="ja-JP" dirty="0"/>
              <a:t>8</a:t>
            </a:r>
            <a:r>
              <a:rPr lang="ja-JP" altLang="en-US" dirty="0"/>
              <a:t>ドットの制約で色を塗った上に</a:t>
            </a:r>
            <a:endParaRPr lang="en-US" altLang="ja-JP" dirty="0"/>
          </a:p>
          <a:p>
            <a:r>
              <a:rPr lang="ja-JP" altLang="en-US" dirty="0"/>
              <a:t>黒で主線を描く</a:t>
            </a:r>
            <a:endParaRPr lang="en-US" altLang="ja-JP" dirty="0"/>
          </a:p>
          <a:p>
            <a:r>
              <a:rPr lang="ja-JP" altLang="en-US" dirty="0"/>
              <a:t>→横</a:t>
            </a:r>
            <a:r>
              <a:rPr lang="en-US" altLang="ja-JP" dirty="0"/>
              <a:t>8</a:t>
            </a:r>
            <a:r>
              <a:rPr lang="ja-JP" altLang="en-US" dirty="0"/>
              <a:t>ドットは常に背景色＋黒の</a:t>
            </a:r>
            <a:r>
              <a:rPr lang="en-US" altLang="ja-JP" dirty="0"/>
              <a:t>2</a:t>
            </a:r>
            <a:r>
              <a:rPr lang="ja-JP" altLang="en-US" dirty="0"/>
              <a:t>色になる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#</a:t>
            </a:r>
            <a:r>
              <a:rPr lang="ja-JP" altLang="en-US" dirty="0"/>
              <a:t> ドット絵職人的なスキルが必要そうですが</a:t>
            </a:r>
            <a:r>
              <a:rPr lang="en-US" altLang="ja-JP" dirty="0"/>
              <a:t>…</a:t>
            </a:r>
            <a:r>
              <a:rPr lang="ja-JP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80806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F023B-D202-11A4-24FC-3271EBE66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(</a:t>
            </a:r>
            <a:r>
              <a:rPr kumimoji="1" lang="ja-JP" altLang="en-US" dirty="0"/>
              <a:t>参考</a:t>
            </a:r>
            <a:r>
              <a:rPr kumimoji="1" lang="en-US" altLang="ja-JP" dirty="0"/>
              <a:t>)BMP2MSX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0638C9-BF45-2FCC-793C-C533569F5785}"/>
              </a:ext>
            </a:extLst>
          </p:cNvPr>
          <p:cNvSpPr txBox="1"/>
          <p:nvPr/>
        </p:nvSpPr>
        <p:spPr>
          <a:xfrm>
            <a:off x="697374" y="1013710"/>
            <a:ext cx="74049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http://www5d.biglobe.ne.jp/~hra/software/bmptomsx/index.htm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86F465-E8DE-2C45-0DAD-7CE85CBA1950}"/>
              </a:ext>
            </a:extLst>
          </p:cNvPr>
          <p:cNvSpPr txBox="1"/>
          <p:nvPr/>
        </p:nvSpPr>
        <p:spPr>
          <a:xfrm>
            <a:off x="847845" y="1893386"/>
            <a:ext cx="74049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2005/02/11</a:t>
            </a:r>
            <a:r>
              <a:rPr lang="ja-JP" altLang="en-US" dirty="0"/>
              <a:t>版の日本語版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7992214-FBF9-FE33-097D-7D95519C0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350" y="2518680"/>
            <a:ext cx="3409198" cy="332561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A030F3-5630-7772-240E-266A94D15C98}"/>
              </a:ext>
            </a:extLst>
          </p:cNvPr>
          <p:cNvSpPr txBox="1"/>
          <p:nvPr/>
        </p:nvSpPr>
        <p:spPr>
          <a:xfrm>
            <a:off x="2846117" y="5844526"/>
            <a:ext cx="12216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変換設定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3BC2FC3-6127-5726-C3E8-157C71B86E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18680"/>
            <a:ext cx="3409198" cy="2823242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EBE257-6ED7-FC59-4088-683730EEE752}"/>
              </a:ext>
            </a:extLst>
          </p:cNvPr>
          <p:cNvSpPr txBox="1"/>
          <p:nvPr/>
        </p:nvSpPr>
        <p:spPr>
          <a:xfrm>
            <a:off x="6034735" y="5368944"/>
            <a:ext cx="3807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2</a:t>
            </a:r>
            <a:r>
              <a:rPr lang="ja-JP" altLang="en-US" dirty="0"/>
              <a:t>倍サイズで余白もある画像ができる</a:t>
            </a:r>
          </a:p>
        </p:txBody>
      </p:sp>
    </p:spTree>
    <p:extLst>
      <p:ext uri="{BB962C8B-B14F-4D97-AF65-F5344CB8AC3E}">
        <p14:creationId xmlns:p14="http://schemas.microsoft.com/office/powerpoint/2010/main" val="42451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CC214A-968C-1B3F-3462-FA1870B7D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(</a:t>
            </a:r>
            <a:r>
              <a:rPr kumimoji="1" lang="ja-JP" altLang="en-US" dirty="0"/>
              <a:t>参考</a:t>
            </a:r>
            <a:r>
              <a:rPr kumimoji="1" lang="en-US" altLang="ja-JP" dirty="0"/>
              <a:t>)TINYBMPCONV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A51B5ED-9DEA-83FC-9E47-01A667F51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679" y="1149461"/>
            <a:ext cx="7744695" cy="466780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F32845-3900-B9BE-F5A6-3842E56A6B41}"/>
              </a:ext>
            </a:extLst>
          </p:cNvPr>
          <p:cNvSpPr txBox="1"/>
          <p:nvPr/>
        </p:nvSpPr>
        <p:spPr>
          <a:xfrm>
            <a:off x="2846117" y="5844526"/>
            <a:ext cx="12216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変換設定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A5120A-DD1E-4711-7A61-1A4B9F0058AB}"/>
              </a:ext>
            </a:extLst>
          </p:cNvPr>
          <p:cNvSpPr txBox="1"/>
          <p:nvPr/>
        </p:nvSpPr>
        <p:spPr>
          <a:xfrm>
            <a:off x="779679" y="752872"/>
            <a:ext cx="60970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https://www.tiny-yarou.com/tinybmpconv.html</a:t>
            </a:r>
          </a:p>
        </p:txBody>
      </p:sp>
    </p:spTree>
    <p:extLst>
      <p:ext uri="{BB962C8B-B14F-4D97-AF65-F5344CB8AC3E}">
        <p14:creationId xmlns:p14="http://schemas.microsoft.com/office/powerpoint/2010/main" val="101929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7CC686-A047-A19B-F5C7-0AB497DE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(</a:t>
            </a:r>
            <a:r>
              <a:rPr kumimoji="1" lang="ja-JP" altLang="en-US" dirty="0"/>
              <a:t>参考</a:t>
            </a:r>
            <a:r>
              <a:rPr kumimoji="1" lang="en-US" altLang="ja-JP" dirty="0"/>
              <a:t>)MSX</a:t>
            </a:r>
            <a:r>
              <a:rPr kumimoji="1" lang="ja-JP" altLang="en-US" dirty="0"/>
              <a:t>への組み込み方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E12F72-4136-7499-D5E7-F9F3F38BEEA5}"/>
              </a:ext>
            </a:extLst>
          </p:cNvPr>
          <p:cNvSpPr txBox="1"/>
          <p:nvPr/>
        </p:nvSpPr>
        <p:spPr>
          <a:xfrm>
            <a:off x="1426580" y="1526082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https://www.vector.co.jp/soft/win95/art/se108144.html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018779-8659-55D6-9E97-BC8AB4331165}"/>
              </a:ext>
            </a:extLst>
          </p:cNvPr>
          <p:cNvSpPr txBox="1"/>
          <p:nvPr/>
        </p:nvSpPr>
        <p:spPr>
          <a:xfrm>
            <a:off x="902825" y="1053296"/>
            <a:ext cx="2349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BMP2CVS</a:t>
            </a:r>
            <a:r>
              <a:rPr kumimoji="1" lang="ja-JP" altLang="en-US" dirty="0"/>
              <a:t>で</a:t>
            </a:r>
            <a:r>
              <a:rPr kumimoji="1" lang="en-US" altLang="ja-JP" dirty="0"/>
              <a:t>CVS</a:t>
            </a:r>
            <a:r>
              <a:rPr kumimoji="1" lang="ja-JP" altLang="en-US" dirty="0"/>
              <a:t>に変換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D0F8C3-F930-5620-23AE-8F059BB1B1A2}"/>
              </a:ext>
            </a:extLst>
          </p:cNvPr>
          <p:cNvSpPr txBox="1"/>
          <p:nvPr/>
        </p:nvSpPr>
        <p:spPr>
          <a:xfrm>
            <a:off x="902825" y="2083443"/>
            <a:ext cx="540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CVS2ASM.xlsm(</a:t>
            </a:r>
            <a:r>
              <a:rPr kumimoji="1" lang="ja-JP" altLang="en-US" dirty="0"/>
              <a:t>エクセル</a:t>
            </a:r>
            <a:r>
              <a:rPr kumimoji="1" lang="en-US" altLang="ja-JP" dirty="0"/>
              <a:t>VBA)</a:t>
            </a:r>
            <a:r>
              <a:rPr kumimoji="1" lang="ja-JP" altLang="en-US" dirty="0"/>
              <a:t>でアセンブラコードに変換</a:t>
            </a:r>
          </a:p>
        </p:txBody>
      </p:sp>
    </p:spTree>
    <p:extLst>
      <p:ext uri="{BB962C8B-B14F-4D97-AF65-F5344CB8AC3E}">
        <p14:creationId xmlns:p14="http://schemas.microsoft.com/office/powerpoint/2010/main" val="130792553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yakata.potx" id="{595D88F0-7D4E-4927-AC64-4EDAAAD1CB1A}" vid="{5EAF74A6-7023-4DD8-9F20-B7BC499466F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yone2</Template>
  <TotalTime>13769</TotalTime>
  <Words>248</Words>
  <Application>Microsoft Office PowerPoint</Application>
  <PresentationFormat>ワイド画面</PresentationFormat>
  <Paragraphs>39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FOT-ラグランパンチ Std UB</vt:lpstr>
      <vt:lpstr>Meiryo UI</vt:lpstr>
      <vt:lpstr>メイリオ</vt:lpstr>
      <vt:lpstr>Arial</vt:lpstr>
      <vt:lpstr>Calibri</vt:lpstr>
      <vt:lpstr>Wingdings 2</vt:lpstr>
      <vt:lpstr>HDOfficeLightV0</vt:lpstr>
      <vt:lpstr>画面構成</vt:lpstr>
      <vt:lpstr>注意点</vt:lpstr>
      <vt:lpstr>減色ツールを使わない場合</vt:lpstr>
      <vt:lpstr>(参考)BMP2MSX</vt:lpstr>
      <vt:lpstr>(参考)TINYBMPCONV</vt:lpstr>
      <vt:lpstr>(参考)MSXへの組み込み方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respon yone2</dc:creator>
  <cp:lastModifiedBy>respon yone2</cp:lastModifiedBy>
  <cp:revision>41</cp:revision>
  <dcterms:created xsi:type="dcterms:W3CDTF">2021-02-06T16:25:36Z</dcterms:created>
  <dcterms:modified xsi:type="dcterms:W3CDTF">2022-12-09T23:16:16Z</dcterms:modified>
</cp:coreProperties>
</file>